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8" r:id="rId4"/>
    <p:sldId id="260" r:id="rId5"/>
    <p:sldId id="262" r:id="rId6"/>
    <p:sldId id="261" r:id="rId7"/>
    <p:sldId id="263" r:id="rId8"/>
    <p:sldId id="267" r:id="rId9"/>
    <p:sldId id="264" r:id="rId10"/>
    <p:sldId id="269" r:id="rId11"/>
    <p:sldId id="27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45B0DF-127E-4143-83D5-2258CE512D9E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A7BFF0-7874-4885-83B1-10F5758E4A8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Orientation</a:t>
            </a:r>
            <a:br>
              <a:rPr lang="en-US" dirty="0" smtClean="0"/>
            </a:br>
            <a:r>
              <a:rPr lang="en-US" dirty="0" smtClean="0"/>
              <a:t>GHS Class of 2018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6705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6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Focused Plan of Study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0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 need this back today!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Elective Focus Survey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72537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05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Get Involved!  There is something for everyone!</a:t>
            </a:r>
          </a:p>
          <a:p>
            <a:r>
              <a:rPr lang="en-US" dirty="0" smtClean="0"/>
              <a:t>Lunch is more fun – we love eating outside!</a:t>
            </a:r>
          </a:p>
          <a:p>
            <a:r>
              <a:rPr lang="en-US" dirty="0" smtClean="0"/>
              <a:t>Study harder.  The late work policies are more strict and the final exams count for 25% of your entire grade!</a:t>
            </a:r>
          </a:p>
          <a:p>
            <a:r>
              <a:rPr lang="en-US" dirty="0" smtClean="0"/>
              <a:t>There are less fights in high school, students are more serious about school.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Advice from Current Freshmen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63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8567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Gibbs High School Counselors work with students by alphabet.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Meet Your School Counselors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159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Mrs. Galyon works with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students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A-F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218" y="263929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Mrs. Draper works with students 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G-M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667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Mrs. Buchanan works 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with students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-Z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 descr="C:\Users\Sarah\Desktop\K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0" y="3880405"/>
            <a:ext cx="1914498" cy="23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rah\Desktop\IMG_0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39619"/>
            <a:ext cx="1737588" cy="24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000042730\Desktop\IMG_0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66" y="3839620"/>
            <a:ext cx="1905000" cy="24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School Counseling Office Staff</a:t>
            </a:r>
            <a:endParaRPr lang="en-US" dirty="0"/>
          </a:p>
        </p:txBody>
      </p:sp>
      <p:pic>
        <p:nvPicPr>
          <p:cNvPr id="3077" name="Picture 5" descr="C:\Users\Sarah\Desktop\1487723_872804336359_1480415155_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901182" cy="25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295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Mrs. Hughes is our Graduation Coach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1295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Boggs is our School Climate Counselor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962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Mrs. Wright is our Registrar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962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Branam </a:t>
            </a:r>
          </a:p>
          <a:p>
            <a:r>
              <a:rPr lang="en-US" dirty="0" smtClean="0"/>
              <a:t>is our Counseling Secretary</a:t>
            </a:r>
            <a:endParaRPr lang="en-US" dirty="0"/>
          </a:p>
        </p:txBody>
      </p:sp>
      <p:pic>
        <p:nvPicPr>
          <p:cNvPr id="4098" name="Picture 2" descr="C:\Users\000042730\Desktop\IMG_0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68" y="3962400"/>
            <a:ext cx="1932113" cy="26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000042730\Desktop\IMG_0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2133999" cy="26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000042730\Desktop\IMG_00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399"/>
            <a:ext cx="2109991" cy="25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9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School Counselors see students for a variety of reasons:</a:t>
            </a:r>
          </a:p>
          <a:p>
            <a:pPr lvl="1"/>
            <a:r>
              <a:rPr lang="en-US" dirty="0" smtClean="0"/>
              <a:t>Academics</a:t>
            </a:r>
          </a:p>
          <a:p>
            <a:pPr lvl="1"/>
            <a:r>
              <a:rPr lang="en-US" dirty="0" smtClean="0"/>
              <a:t>College/Career Planning</a:t>
            </a:r>
          </a:p>
          <a:p>
            <a:pPr lvl="1"/>
            <a:r>
              <a:rPr lang="en-US" dirty="0" smtClean="0"/>
              <a:t>Social or Emotional 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r>
              <a:rPr lang="en-US" dirty="0" smtClean="0"/>
              <a:t>Today your school counselors will be talking to you about transitioning to and registering for high school.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School Counseling Office</a:t>
            </a:r>
            <a:endParaRPr lang="en-US" dirty="0"/>
          </a:p>
        </p:txBody>
      </p:sp>
      <p:pic>
        <p:nvPicPr>
          <p:cNvPr id="3074" name="Picture 2" descr="C:\Users\000042730\Desktop\IMG_0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41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3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Hallways are divided by grade level and wings.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Holston is one building and you travel to all classes inside the same building.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Middle school teachers can be more lenient with missing work.  High school teachers expect you to be proactive about getting your work if you are out.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More Freedom!</a:t>
            </a:r>
          </a:p>
          <a:p>
            <a:pPr lvl="1"/>
            <a:r>
              <a:rPr lang="en-US" dirty="0" smtClean="0"/>
              <a:t>No Assigned Lunch Tables</a:t>
            </a:r>
          </a:p>
          <a:p>
            <a:pPr lvl="1"/>
            <a:r>
              <a:rPr lang="en-US" dirty="0" smtClean="0"/>
              <a:t>Teachers do not escort students to class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Final Exams Instead of TCAPS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r>
              <a:rPr lang="en-US" dirty="0" smtClean="0"/>
              <a:t>You will have a final exam at the end of every class and it will count for 25% of your grade.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r>
              <a:rPr lang="en-US" dirty="0" smtClean="0"/>
              <a:t>Each course you pass will count as 1 credit.  You need 28 credits to graduate.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Middle School vs.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u="sng" dirty="0" smtClean="0"/>
              <a:t>BLOCK SCHEDULING</a:t>
            </a:r>
            <a:endParaRPr lang="en-US" u="sng" dirty="0"/>
          </a:p>
          <a:p>
            <a:r>
              <a:rPr lang="en-US" dirty="0" smtClean="0"/>
              <a:t>2 Semesters Per Year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Semester is  August-December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Semester is January-May</a:t>
            </a:r>
          </a:p>
          <a:p>
            <a:r>
              <a:rPr lang="en-US" dirty="0" smtClean="0"/>
              <a:t>4 - 90 minute classes per day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School Schedules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6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Graduation Requirements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21336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06995196"/>
              </p:ext>
            </p:extLst>
          </p:nvPr>
        </p:nvGraphicFramePr>
        <p:xfrm>
          <a:off x="1143000" y="1219200"/>
          <a:ext cx="6858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5" imgW="17566552" imgH="9678751" progId="Excel.Sheet.8">
                  <p:embed/>
                </p:oleObj>
              </mc:Choice>
              <mc:Fallback>
                <p:oleObj name="Worksheet" r:id="rId5" imgW="17566552" imgH="9678751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19200"/>
                        <a:ext cx="6858000" cy="38862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92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meet graduation requirements, all students must complete an elective focus.</a:t>
            </a:r>
          </a:p>
          <a:p>
            <a:r>
              <a:rPr lang="en-US" dirty="0" smtClean="0"/>
              <a:t>If you waive the university requirements (2 Foreign Language and 1 Fine Art) then you must complete 2 elective focus areas.  One of them must be in CTE.</a:t>
            </a:r>
          </a:p>
          <a:p>
            <a:r>
              <a:rPr lang="en-US" dirty="0" smtClean="0"/>
              <a:t>Refer to your packet for the elective focus options at Gibbs High.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Elective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final grade for each course that you take will go on your transcript.</a:t>
            </a:r>
          </a:p>
          <a:p>
            <a:r>
              <a:rPr lang="en-US" dirty="0" smtClean="0"/>
              <a:t>All four years of your high school grades will be on your transcript.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COUNTS!!!</a:t>
            </a:r>
          </a:p>
          <a:p>
            <a:r>
              <a:rPr lang="en-US" dirty="0" smtClean="0"/>
              <a:t>Transcripts will be seen by college admissions departments, scholarship committees, etc.!</a:t>
            </a:r>
          </a:p>
          <a:p>
            <a:r>
              <a:rPr lang="en-US" dirty="0" smtClean="0"/>
              <a:t>Your college admissions process begins now!!</a:t>
            </a:r>
          </a:p>
          <a:p>
            <a:r>
              <a:rPr lang="en-US" dirty="0" smtClean="0"/>
              <a:t>Your progress towards graduation begins now!!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School Transcript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74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893</TotalTime>
  <Words>449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Lucida Sans Unicode</vt:lpstr>
      <vt:lpstr>Verdana</vt:lpstr>
      <vt:lpstr>Wingdings 2</vt:lpstr>
      <vt:lpstr>Wingdings 3</vt:lpstr>
      <vt:lpstr>Concourse</vt:lpstr>
      <vt:lpstr>Worksheet</vt:lpstr>
      <vt:lpstr>8th Grade Orientation GHS Class of 2018 </vt:lpstr>
      <vt:lpstr>Meet Your School Counselors</vt:lpstr>
      <vt:lpstr>School Counseling Office Staff</vt:lpstr>
      <vt:lpstr>The School Counseling Office</vt:lpstr>
      <vt:lpstr>Middle School vs. High School</vt:lpstr>
      <vt:lpstr>High School Schedules</vt:lpstr>
      <vt:lpstr>Graduation Requirements</vt:lpstr>
      <vt:lpstr>Elective Focus</vt:lpstr>
      <vt:lpstr>High School Transcript</vt:lpstr>
      <vt:lpstr>Focused Plan of Study</vt:lpstr>
      <vt:lpstr>Elective Focus Survey</vt:lpstr>
      <vt:lpstr>Advice from Current Freshmen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orientation</dc:title>
  <dc:creator>SARAH DRAPER</dc:creator>
  <cp:lastModifiedBy>JESSIE HARGRAVE</cp:lastModifiedBy>
  <cp:revision>48</cp:revision>
  <dcterms:created xsi:type="dcterms:W3CDTF">2012-02-13T14:21:41Z</dcterms:created>
  <dcterms:modified xsi:type="dcterms:W3CDTF">2016-11-15T17:13:27Z</dcterms:modified>
</cp:coreProperties>
</file>